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7f49937ac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7f49937ac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7f49937ac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7f49937ac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7f49937ac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7f49937ac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7f49937a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7f49937a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7f49937ac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7f49937ac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7f49937a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7f49937a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7f49937ac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7f49937ac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7f49937ac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7f49937ac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7f49937ac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7f49937ac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7f49937ac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7f49937ac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7f49937ac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7f49937ac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7f49937a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7f49937a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7f49937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7f49937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f48htaOa7NDyMzcOT6WQ4cd7tCkHZ9Hm/view" TargetMode="External"/><Relationship Id="rId4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hyperlink" Target="http://drive.google.com/file/d/1G6bfinZjv2QXEY4JFa1q3kZWBqB1Rq1B/view" TargetMode="External"/><Relationship Id="rId6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q-IHge6JaH9FSd3xhDPVb9aeXwCsQ_0/view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zfqIw9byabmjvIEwgKWRgadSby4VyIrX/view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2.jpg"/><Relationship Id="rId6" Type="http://schemas.openxmlformats.org/officeDocument/2006/relationships/image" Target="../media/image20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69125" y="1085600"/>
            <a:ext cx="69537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00"/>
              <a:t>Visualisation en 3D du véhicule évoluant à faible vitesse dans son environnement extérieur</a:t>
            </a:r>
            <a:endParaRPr sz="28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475" y="322550"/>
            <a:ext cx="985476" cy="95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00" y="3577750"/>
            <a:ext cx="932400" cy="13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4636075" y="4543825"/>
            <a:ext cx="43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Jianhao RUAN / Dimitri FREON - PIC-PROJ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31900" y="1421000"/>
            <a:ext cx="453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Test s</a:t>
            </a: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patial mapping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Fonction fourni par zed API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Outil reconstruction 3D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Lent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 title="spmap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350" y="1763100"/>
            <a:ext cx="5819515" cy="3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31900" y="1421000"/>
            <a:ext cx="31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Terrain plat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visualisation en couleur 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réelle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650" y="1421000"/>
            <a:ext cx="2108675" cy="358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946950"/>
            <a:ext cx="2359025" cy="1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 title="222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524" y="1854825"/>
            <a:ext cx="3235225" cy="32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74" name="Google Shape;174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131900" y="1421000"/>
            <a:ext cx="45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Canal </a:t>
            </a: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détecté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visualisation par value de hauteur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 title="11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425" y="1356125"/>
            <a:ext cx="3679675" cy="36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00" y="1955825"/>
            <a:ext cx="3399800" cy="248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1272875" y="427497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scénario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 title="111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63" y="1351100"/>
            <a:ext cx="3727024" cy="3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138350" y="1406450"/>
            <a:ext cx="3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Avant la chute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9821">
            <a:off x="283563" y="2380999"/>
            <a:ext cx="2908775" cy="18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1272875" y="427497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scénario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266400" y="1398675"/>
            <a:ext cx="43056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1"/>
                </a:solidFill>
              </a:rPr>
              <a:t>Ce qui a bien fonctionné 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➢"/>
            </a:pPr>
            <a:r>
              <a:rPr lang="fr" sz="1400">
                <a:solidFill>
                  <a:schemeClr val="accent1"/>
                </a:solidFill>
              </a:rPr>
              <a:t>Affichage globalement correct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➢"/>
            </a:pPr>
            <a:r>
              <a:rPr lang="fr" sz="1400">
                <a:solidFill>
                  <a:schemeClr val="accent1"/>
                </a:solidFill>
              </a:rPr>
              <a:t>Défilement </a:t>
            </a:r>
            <a:r>
              <a:rPr lang="fr" sz="1400">
                <a:solidFill>
                  <a:schemeClr val="accent1"/>
                </a:solidFill>
              </a:rPr>
              <a:t>plutôt</a:t>
            </a:r>
            <a:r>
              <a:rPr lang="fr" sz="1400">
                <a:solidFill>
                  <a:schemeClr val="accent1"/>
                </a:solidFill>
              </a:rPr>
              <a:t> bon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➢"/>
            </a:pPr>
            <a:r>
              <a:rPr lang="fr" sz="1400">
                <a:solidFill>
                  <a:schemeClr val="accent1"/>
                </a:solidFill>
              </a:rPr>
              <a:t>Possibilité de bien discerner certains obstacles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5" name="Google Shape;195;p26"/>
          <p:cNvSpPr txBox="1"/>
          <p:nvPr/>
        </p:nvSpPr>
        <p:spPr>
          <a:xfrm>
            <a:off x="311725" y="2967700"/>
            <a:ext cx="4070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Différents problèmes rencontrés :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Nuage de points assez dispersé avec parfois des zones vides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Variation de hauteur de tous les points par moment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Rendu assez lent en terme d’image par seconde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4572000" y="1860600"/>
            <a:ext cx="4377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Possibilité</a:t>
            </a: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d’amélioration :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Utilisation d’un dispositif externe pour la vitesse pour améliorer la précision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Rendre moins lourd le traitement en modifiant certaines opérations sur les nuages de points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Recaler les points et vérifier que d’une image à l’autre les valeurs sont cohérentes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4572000" y="1576900"/>
            <a:ext cx="43389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1"/>
                </a:solidFill>
              </a:rPr>
              <a:t>Objectif : </a:t>
            </a:r>
            <a:r>
              <a:rPr lang="fr" sz="1400">
                <a:solidFill>
                  <a:schemeClr val="accent1"/>
                </a:solidFill>
              </a:rPr>
              <a:t>Fournir un visuel en temps réel du terrain sous le capot en particulier au niveau des roues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6022" r="5677" t="0"/>
          <a:stretch/>
        </p:blipFill>
        <p:spPr>
          <a:xfrm>
            <a:off x="846813" y="2498200"/>
            <a:ext cx="3358774" cy="21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625400" y="1576900"/>
            <a:ext cx="380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Problématique :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Mauvaise visibilité lors du franchissement d’obstacles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572000" y="2367625"/>
            <a:ext cx="4260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Travaux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déjà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effectué l’année dernière avec un Lidar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fr" sz="1200">
                <a:latin typeface="Roboto"/>
                <a:ea typeface="Roboto"/>
                <a:cs typeface="Roboto"/>
                <a:sym typeface="Roboto"/>
              </a:rPr>
              <a:t>problèmes</a:t>
            </a:r>
            <a:r>
              <a:rPr b="1" lang="fr" sz="1200">
                <a:latin typeface="Roboto"/>
                <a:ea typeface="Roboto"/>
                <a:cs typeface="Roboto"/>
                <a:sym typeface="Roboto"/>
              </a:rPr>
              <a:t> majeurs identifiés 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Lidar très dépendant des conditions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extérieures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(type de surface, pluie, …)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Manque de précision de la vitesse calculée avec un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algorithme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de traitement d’image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Roboto"/>
                <a:ea typeface="Roboto"/>
                <a:cs typeface="Roboto"/>
                <a:sym typeface="Roboto"/>
              </a:rPr>
              <a:t>Pour éviter ces problèmes 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Choix d’une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caméra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stéréo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Changement de méthode d’estimation de la vitesse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 utilisé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25" y="1591625"/>
            <a:ext cx="3702471" cy="11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25" y="2715975"/>
            <a:ext cx="3290900" cy="21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198" y="3373100"/>
            <a:ext cx="1517649" cy="1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11725" y="1525050"/>
            <a:ext cx="507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Utilisation d’une </a:t>
            </a: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caméra</a:t>
            </a: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ZED2i de chez StereoLabs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Estimation de profondeur précise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Portée assez grande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Intégration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avec beaucoup 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d'applications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(Unity, ROS, …)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704025" y="2898500"/>
            <a:ext cx="37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Trépied pour fixer la 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caméra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sur le véhicule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ZED2i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032" y="2094175"/>
            <a:ext cx="2531989" cy="16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10023" t="0"/>
          <a:stretch/>
        </p:blipFill>
        <p:spPr>
          <a:xfrm>
            <a:off x="6300325" y="2094175"/>
            <a:ext cx="2532000" cy="16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0" l="4564" r="54465" t="53062"/>
          <a:stretch/>
        </p:blipFill>
        <p:spPr>
          <a:xfrm>
            <a:off x="311725" y="2109925"/>
            <a:ext cx="253200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11725" y="1506900"/>
            <a:ext cx="784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Roboto"/>
                <a:ea typeface="Roboto"/>
                <a:cs typeface="Roboto"/>
                <a:sym typeface="Roboto"/>
              </a:rPr>
              <a:t>Plusieurs manière d’extraire des données 3D de l’environnement 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25" y="3744225"/>
            <a:ext cx="25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Couleur pour caractériser la profondeur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851850" y="3744225"/>
            <a:ext cx="14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Spatial Mapping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300325" y="3744225"/>
            <a:ext cx="25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Nuage de point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742175" y="4413100"/>
            <a:ext cx="3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Choix d’utiliser les nuages de points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ROS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00" y="3058175"/>
            <a:ext cx="8576252" cy="17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13" y="1362413"/>
            <a:ext cx="20669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15275" y="1453100"/>
            <a:ext cx="631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 Avantages majeurs à utiliser ROS :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Accès à des API ZED facilement utilisable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Possibilité de gérer l’affichage avec RVIZ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15275" y="2612875"/>
            <a:ext cx="70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Différentes interactions (noeud et topics) de notre application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</a:t>
            </a:r>
            <a:endParaRPr/>
          </a:p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00" y="1442975"/>
            <a:ext cx="5817350" cy="35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0" y="2803800"/>
            <a:ext cx="319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 DOF pose estimation 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(fusion informations inertielles + informations de suivi visuel ).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L’ utilisation ICP pour alignement fin.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Nuage des points maintenu et renouvelé.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p18"/>
          <p:cNvCxnSpPr>
            <a:stCxn id="118" idx="3"/>
          </p:cNvCxnSpPr>
          <p:nvPr/>
        </p:nvCxnSpPr>
        <p:spPr>
          <a:xfrm>
            <a:off x="2674576" y="2711550"/>
            <a:ext cx="537300" cy="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3" y="2399700"/>
            <a:ext cx="2362863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0" y="1290150"/>
            <a:ext cx="3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 nœud </a:t>
            </a:r>
            <a:r>
              <a:rPr b="1" i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/pc_merge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028" y="1371550"/>
            <a:ext cx="1133149" cy="7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8"/>
          <p:cNvCxnSpPr/>
          <p:nvPr/>
        </p:nvCxnSpPr>
        <p:spPr>
          <a:xfrm>
            <a:off x="3086176" y="1855875"/>
            <a:ext cx="313800" cy="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087" y="2508150"/>
            <a:ext cx="3089876" cy="2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81025" y="1406950"/>
            <a:ext cx="473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Utilisation de RVIZ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Permet d’afficher facilement des nuages de points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Possibilité d’ajouter des couleurs pour caractériser la hauteur des points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4561" r="0" t="2704"/>
          <a:stretch/>
        </p:blipFill>
        <p:spPr>
          <a:xfrm>
            <a:off x="544563" y="2453650"/>
            <a:ext cx="4012625" cy="229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920725" y="1622350"/>
            <a:ext cx="409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Modélisation d’un “robot_model” contenant la 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caméra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et les roues (réglable selon la hauteur, distance à la 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camera</a:t>
            </a: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…)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824" y="2267825"/>
            <a:ext cx="1882175" cy="24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96" y="1813625"/>
            <a:ext cx="3945050" cy="29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92700" y="1505700"/>
            <a:ext cx="473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Scénarios de test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Caméra placée devant le capot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L’ angle camera ~40’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</a:t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2584171"/>
            <a:ext cx="3024300" cy="20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300" y="1353100"/>
            <a:ext cx="474345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700" y="2197487"/>
            <a:ext cx="748525" cy="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5572" y="4307347"/>
            <a:ext cx="600725" cy="6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1846475" y="4656650"/>
            <a:ext cx="8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.ply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6027975" y="4743300"/>
            <a:ext cx="2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Mesurer dans Meshlab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79500" y="1438750"/>
            <a:ext cx="473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Mesurer la géométrie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Logiciel reconstruction 3D (app ios)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➢"/>
            </a:pPr>
            <a:r>
              <a:rPr lang="f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Mesurer la distance par Meshlab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0700" y="3903175"/>
            <a:ext cx="1411277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